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89EA6-3F46-43F3-8E7E-82EF41E665A1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0B62E-B0BB-4D8A-AE4B-70DCA1C8A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24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89EA6-3F46-43F3-8E7E-82EF41E665A1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C0B62E-B0BB-4D8A-AE4B-70DCA1C8A9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416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>
                <a:latin typeface="Arial" charset="0"/>
                <a:cs typeface="Arial" charset="0"/>
              </a:rPr>
              <a:t>Изменения в правилах </a:t>
            </a:r>
            <a:br>
              <a:rPr lang="ru-RU" sz="3600" smtClean="0">
                <a:latin typeface="Arial" charset="0"/>
                <a:cs typeface="Arial" charset="0"/>
              </a:rPr>
            </a:br>
            <a:r>
              <a:rPr lang="ru-RU" sz="3600" smtClean="0">
                <a:latin typeface="Arial" charset="0"/>
                <a:cs typeface="Arial" charset="0"/>
              </a:rPr>
              <a:t>проведения запросов котировок</a:t>
            </a:r>
            <a:endParaRPr lang="ru-RU" sz="3600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104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smtClean="0">
                <a:latin typeface="Arial" charset="0"/>
                <a:cs typeface="Arial" charset="0"/>
              </a:rPr>
              <a:t>Запрос котировок: </a:t>
            </a:r>
            <a:r>
              <a:rPr lang="ru-RU" sz="2800" cap="small" smtClean="0">
                <a:latin typeface="Arial" charset="0"/>
                <a:cs typeface="Arial" charset="0"/>
              </a:rPr>
              <a:t/>
            </a:r>
            <a:br>
              <a:rPr lang="ru-RU" sz="2800" cap="small" smtClean="0">
                <a:latin typeface="Arial" charset="0"/>
                <a:cs typeface="Arial" charset="0"/>
              </a:rPr>
            </a:br>
            <a:r>
              <a:rPr lang="ru-RU" sz="2800" smtClean="0">
                <a:latin typeface="Arial" charset="0"/>
                <a:cs typeface="Arial" charset="0"/>
              </a:rPr>
              <a:t>новое по Закону о контрактной системе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233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smtClean="0">
                <a:latin typeface="Arial" charset="0"/>
                <a:cs typeface="Arial" charset="0"/>
              </a:rPr>
              <a:t>Запрос котировок: </a:t>
            </a:r>
            <a:r>
              <a:rPr lang="ru-RU" sz="2800" cap="small" smtClean="0">
                <a:latin typeface="Arial" charset="0"/>
                <a:cs typeface="Arial" charset="0"/>
              </a:rPr>
              <a:t/>
            </a:r>
            <a:br>
              <a:rPr lang="ru-RU" sz="2800" cap="small" smtClean="0">
                <a:latin typeface="Arial" charset="0"/>
                <a:cs typeface="Arial" charset="0"/>
              </a:rPr>
            </a:br>
            <a:r>
              <a:rPr lang="ru-RU" sz="2800" smtClean="0">
                <a:latin typeface="Arial" charset="0"/>
                <a:cs typeface="Arial" charset="0"/>
              </a:rPr>
              <a:t>новое по Закону о контрактной системе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807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smtClean="0">
                <a:latin typeface="Arial" charset="0"/>
                <a:cs typeface="Arial" charset="0"/>
              </a:rPr>
              <a:t>Запрос котировок: </a:t>
            </a:r>
            <a:r>
              <a:rPr lang="ru-RU" sz="2800" cap="small" smtClean="0">
                <a:latin typeface="Arial" charset="0"/>
                <a:cs typeface="Arial" charset="0"/>
              </a:rPr>
              <a:t/>
            </a:r>
            <a:br>
              <a:rPr lang="ru-RU" sz="2800" cap="small" smtClean="0">
                <a:latin typeface="Arial" charset="0"/>
                <a:cs typeface="Arial" charset="0"/>
              </a:rPr>
            </a:br>
            <a:r>
              <a:rPr lang="ru-RU" sz="2800" smtClean="0">
                <a:latin typeface="Arial" charset="0"/>
                <a:cs typeface="Arial" charset="0"/>
              </a:rPr>
              <a:t>новое по Закону о контрактной системе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821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smtClean="0">
                <a:latin typeface="Arial" charset="0"/>
                <a:cs typeface="Arial" charset="0"/>
              </a:rPr>
              <a:t>Запрос котировок: </a:t>
            </a:r>
            <a:r>
              <a:rPr lang="ru-RU" sz="2800" cap="small" smtClean="0">
                <a:latin typeface="Arial" charset="0"/>
                <a:cs typeface="Arial" charset="0"/>
              </a:rPr>
              <a:t/>
            </a:r>
            <a:br>
              <a:rPr lang="ru-RU" sz="2800" cap="small" smtClean="0">
                <a:latin typeface="Arial" charset="0"/>
                <a:cs typeface="Arial" charset="0"/>
              </a:rPr>
            </a:br>
            <a:r>
              <a:rPr lang="ru-RU" sz="2800" smtClean="0">
                <a:latin typeface="Arial" charset="0"/>
                <a:cs typeface="Arial" charset="0"/>
              </a:rPr>
              <a:t>новое по Закону о контрактной системе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7296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smtClean="0">
                <a:latin typeface="Arial" charset="0"/>
                <a:cs typeface="Arial" charset="0"/>
              </a:rPr>
              <a:t>Запрос котировок: </a:t>
            </a:r>
            <a:r>
              <a:rPr lang="ru-RU" sz="2800" cap="small" smtClean="0">
                <a:latin typeface="Arial" charset="0"/>
                <a:cs typeface="Arial" charset="0"/>
              </a:rPr>
              <a:t/>
            </a:r>
            <a:br>
              <a:rPr lang="ru-RU" sz="2800" cap="small" smtClean="0">
                <a:latin typeface="Arial" charset="0"/>
                <a:cs typeface="Arial" charset="0"/>
              </a:rPr>
            </a:br>
            <a:r>
              <a:rPr lang="ru-RU" sz="2800" smtClean="0">
                <a:latin typeface="Arial" charset="0"/>
                <a:cs typeface="Arial" charset="0"/>
              </a:rPr>
              <a:t>новое по Закону о контрактной системе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6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79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Microsoft Office PowerPoint</Application>
  <PresentationFormat>Экран (4:3)</PresentationFormat>
  <Paragraphs>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Изменения в правилах  проведения запросов котировок</vt:lpstr>
      <vt:lpstr>Запрос котировок:  новое по Закону о контрактной системе</vt:lpstr>
      <vt:lpstr>Запрос котировок:  новое по Закону о контрактной системе</vt:lpstr>
      <vt:lpstr>Запрос котировок:  новое по Закону о контрактной системе</vt:lpstr>
      <vt:lpstr>Запрос котировок:  новое по Закону о контрактной системе</vt:lpstr>
      <vt:lpstr>Запрос котировок:  новое по Закону о контрактной системе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Изменения в правилах  проведения запросов котировок</dc:title>
  <dc:creator>1</dc:creator>
  <cp:lastModifiedBy>1</cp:lastModifiedBy>
  <cp:revision>1</cp:revision>
  <dcterms:created xsi:type="dcterms:W3CDTF">2013-06-04T18:36:13Z</dcterms:created>
  <dcterms:modified xsi:type="dcterms:W3CDTF">2013-06-04T18:36:13Z</dcterms:modified>
</cp:coreProperties>
</file>